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033" r:id="rId2"/>
    <p:sldId id="2145" r:id="rId3"/>
    <p:sldId id="2146" r:id="rId4"/>
    <p:sldId id="2147" r:id="rId5"/>
    <p:sldId id="2149" r:id="rId6"/>
    <p:sldId id="2138" r:id="rId7"/>
    <p:sldId id="2139" r:id="rId8"/>
    <p:sldId id="2140" r:id="rId9"/>
    <p:sldId id="2141" r:id="rId10"/>
    <p:sldId id="2142" r:id="rId11"/>
    <p:sldId id="2143" r:id="rId12"/>
    <p:sldId id="214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45"/>
            <p14:sldId id="2146"/>
            <p14:sldId id="2147"/>
            <p14:sldId id="2149"/>
            <p14:sldId id="2138"/>
            <p14:sldId id="2139"/>
            <p14:sldId id="2140"/>
            <p14:sldId id="2141"/>
            <p14:sldId id="2142"/>
            <p14:sldId id="2143"/>
            <p14:sldId id="214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62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02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2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12: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그리드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시스템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12.4  CSS3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레이아웃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0" y="1484784"/>
            <a:ext cx="5357996" cy="2406373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486979"/>
            <a:ext cx="6278598" cy="240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731" y="4653588"/>
            <a:ext cx="7162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 내부에서 이미지 등을 띄워 출력하기 위해 만들어진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레이아웃 구성을 위해 만들어진 속성이 아니어서 이용에 곤란함이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에서는 레이아웃을 구성할 때 사용할 수 있는 전용 속성 추가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Flex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ColumnWidth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grid-template-columns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지정</a:t>
            </a:r>
          </a:p>
        </p:txBody>
      </p:sp>
    </p:spTree>
    <p:extLst>
      <p:ext uri="{BB962C8B-B14F-4D97-AF65-F5344CB8AC3E}">
        <p14:creationId xmlns:p14="http://schemas.microsoft.com/office/powerpoint/2010/main" val="1828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12.4  CSS3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셀 배치하기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340768"/>
            <a:ext cx="4542484" cy="5114136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72" y="1340768"/>
            <a:ext cx="3673287" cy="412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63073" y="5445223"/>
            <a:ext cx="50289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grid-column-start, grid-column-end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행에서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어디부터 어디까지 차지하게 할 것인가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grid-row-start, grid-row-end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열에서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어디부터 어디까지 차지하게 할 것인가 지정하는 속성</a:t>
            </a:r>
          </a:p>
        </p:txBody>
      </p:sp>
    </p:spTree>
    <p:extLst>
      <p:ext uri="{BB962C8B-B14F-4D97-AF65-F5344CB8AC3E}">
        <p14:creationId xmlns:p14="http://schemas.microsoft.com/office/powerpoint/2010/main" val="38885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12.4  CSS3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문자열로 배치하기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552694"/>
            <a:ext cx="4794620" cy="3879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552694"/>
            <a:ext cx="4794620" cy="3140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374966"/>
            <a:ext cx="4794621" cy="21150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940" y="136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7808" y="136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4112" y="43656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3928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16008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9227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12 </a:t>
            </a:r>
            <a:r>
              <a:rPr lang="ko-KR" altLang="en-US" dirty="0" err="1"/>
              <a:t>그리드</a:t>
            </a:r>
            <a:r>
              <a:rPr lang="ko-KR" altLang="en-US" dirty="0"/>
              <a:t> 시스템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12.1 </a:t>
            </a:r>
            <a:r>
              <a:rPr lang="ko-KR" altLang="en-US" dirty="0"/>
              <a:t>정적 </a:t>
            </a:r>
            <a:r>
              <a:rPr lang="ko-KR" altLang="en-US" dirty="0" err="1"/>
              <a:t>그리드</a:t>
            </a:r>
            <a:r>
              <a:rPr lang="ko-KR" altLang="en-US" dirty="0"/>
              <a:t> 시스템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12.2 </a:t>
            </a:r>
            <a:r>
              <a:rPr lang="ko-KR" altLang="en-US" dirty="0"/>
              <a:t>동적 </a:t>
            </a:r>
            <a:r>
              <a:rPr lang="ko-KR" altLang="en-US" dirty="0" err="1"/>
              <a:t>그리드</a:t>
            </a:r>
            <a:r>
              <a:rPr lang="ko-KR" altLang="en-US" dirty="0"/>
              <a:t> 시스템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12.3 </a:t>
            </a:r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ko-KR" altLang="en-US" dirty="0" err="1"/>
              <a:t>그리드</a:t>
            </a:r>
            <a:r>
              <a:rPr lang="ko-KR" altLang="en-US" dirty="0"/>
              <a:t> 시스템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12.4 CSS3 </a:t>
            </a:r>
            <a:r>
              <a:rPr lang="ko-KR" altLang="en-US" dirty="0" err="1"/>
              <a:t>그리드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그리드</a:t>
            </a:r>
            <a:r>
              <a:rPr lang="ko-KR" altLang="en-US" dirty="0" smtClean="0"/>
              <a:t> 나누기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셀 배치하기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문자열로 </a:t>
            </a:r>
            <a:r>
              <a:rPr lang="ko-KR" altLang="en-US" dirty="0"/>
              <a:t>배치하기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0525148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CHAPTER 12 </a:t>
            </a:r>
            <a:r>
              <a:rPr lang="ko-KR" altLang="en-US" sz="3600" b="1" dirty="0" err="1">
                <a:solidFill>
                  <a:schemeClr val="accent2"/>
                </a:solidFill>
                <a:cs typeface="+mj-cs"/>
              </a:rPr>
              <a:t>그리드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 시스템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그리드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시스템과 관련된 플러그인 살펴보기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4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만들 예제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6555" y="576878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시스템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268760"/>
            <a:ext cx="193661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268761"/>
            <a:ext cx="557551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9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정적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68760"/>
            <a:ext cx="4865777" cy="30248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4221088"/>
            <a:ext cx="4865776" cy="2039383"/>
          </a:xfrm>
          <a:prstGeom prst="rect">
            <a:avLst/>
          </a:prstGeom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268759"/>
            <a:ext cx="7606922" cy="499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4711" y="6381328"/>
            <a:ext cx="5902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스타일시트 형태로 제작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너비의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 제작이 용이해짐</a:t>
            </a:r>
          </a:p>
        </p:txBody>
      </p:sp>
    </p:spTree>
    <p:extLst>
      <p:ext uri="{BB962C8B-B14F-4D97-AF65-F5344CB8AC3E}">
        <p14:creationId xmlns:p14="http://schemas.microsoft.com/office/powerpoint/2010/main" val="1872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12.2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897886"/>
            <a:ext cx="5058269" cy="5127466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908720"/>
            <a:ext cx="7367612" cy="483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97610" y="6149315"/>
            <a:ext cx="579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온라인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컴파일러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(http://winless.org/online-less-compiler)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스타일시트를 사용한 동적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 작성</a:t>
            </a:r>
          </a:p>
        </p:txBody>
      </p:sp>
    </p:spTree>
    <p:extLst>
      <p:ext uri="{BB962C8B-B14F-4D97-AF65-F5344CB8AC3E}">
        <p14:creationId xmlns:p14="http://schemas.microsoft.com/office/powerpoint/2010/main" val="30499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12.3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반응형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그리드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79" y="1196752"/>
            <a:ext cx="5601127" cy="349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11" y="1196752"/>
            <a:ext cx="1964361" cy="349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32942" y="5805264"/>
            <a:ext cx="9926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모니터 화면이 너무 크거나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스마트폰처럼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화면이 너무 작은 경우 웹 페이지 구현에 문제가 발생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스마트폰에서는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대부분 해제하며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해상도가 높은 모니터에서 동적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시스템을 사용하면 사용자의 시선이 분산됨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시스템을 구성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자세한 내용은 교재 확인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0230" y="4944598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시스템 실행 결과</a:t>
            </a:r>
          </a:p>
        </p:txBody>
      </p:sp>
    </p:spTree>
    <p:extLst>
      <p:ext uri="{BB962C8B-B14F-4D97-AF65-F5344CB8AC3E}">
        <p14:creationId xmlns:p14="http://schemas.microsoft.com/office/powerpoint/2010/main" val="18005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24431</TotalTime>
  <Words>357</Words>
  <Application>Microsoft Office PowerPoint</Application>
  <PresentationFormat>사용자 지정</PresentationFormat>
  <Paragraphs>58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모던웹을 위한 HTML5+CSS3 바이블</vt:lpstr>
      <vt:lpstr>시작하기전에</vt:lpstr>
      <vt:lpstr>이 책의 학습 목표</vt:lpstr>
      <vt:lpstr>Contents</vt:lpstr>
      <vt:lpstr>PowerPoint 프레젠테이션</vt:lpstr>
      <vt:lpstr>이 장에서 만들 예제</vt:lpstr>
      <vt:lpstr>12.1  정적 그리드 시스템</vt:lpstr>
      <vt:lpstr>12.2  동적 그리드 시스템</vt:lpstr>
      <vt:lpstr>12.3  반응형 그리드 시스템</vt:lpstr>
      <vt:lpstr>12.4  CSS3 그리드 레이아웃</vt:lpstr>
      <vt:lpstr>12.4  CSS3 그리드 레이아웃 / 셀 배치하기</vt:lpstr>
      <vt:lpstr>12.4  CSS3 그리드 레이아웃 / 문자열로 배치하기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1553</cp:revision>
  <dcterms:created xsi:type="dcterms:W3CDTF">2012-11-28T05:21:39Z</dcterms:created>
  <dcterms:modified xsi:type="dcterms:W3CDTF">2020-02-24T04:22:13Z</dcterms:modified>
</cp:coreProperties>
</file>